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handoutMasterIdLst>
    <p:handoutMasterId r:id="rId6"/>
  </p:handoutMasterIdLst>
  <p:sldIdLst>
    <p:sldId id="256" r:id="rId2"/>
    <p:sldId id="266" r:id="rId3"/>
    <p:sldId id="271" r:id="rId4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66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2" autoAdjust="0"/>
    <p:restoredTop sz="93065" autoAdjust="0"/>
  </p:normalViewPr>
  <p:slideViewPr>
    <p:cSldViewPr snapToGrid="0">
      <p:cViewPr varScale="1">
        <p:scale>
          <a:sx n="72" d="100"/>
          <a:sy n="72" d="100"/>
        </p:scale>
        <p:origin x="1902" y="54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11/12/2024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11/12/2024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4B2D9-1734-49A7-8C2B-ACD16720E1C8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3.png"/><Relationship Id="rId3" Type="http://schemas.openxmlformats.org/officeDocument/2006/relationships/image" Target="../media/image17.jpeg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jpeg"/><Relationship Id="rId5" Type="http://schemas.microsoft.com/office/2007/relationships/hdphoto" Target="../media/hdphoto3.wdp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microsoft.com/office/2007/relationships/hdphoto" Target="../media/hdphoto5.wdp"/><Relationship Id="rId1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699288"/>
            <a:ext cx="2128344" cy="827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483370" y="106002"/>
            <a:ext cx="324182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COLONNE UNIVERSO</a:t>
            </a:r>
          </a:p>
          <a:p>
            <a:r>
              <a:rPr lang="en-GB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UNIVERSO COLUMN</a:t>
            </a:r>
          </a:p>
          <a:p>
            <a:r>
              <a:rPr lang="it-IT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COLONNA UNIVERSO</a:t>
            </a:r>
          </a:p>
          <a:p>
            <a:endParaRPr lang="fr-FR" sz="2300" b="1" i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ctr"/>
            <a:endParaRPr lang="fr-FR" b="1" i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81" name="Connecteur droit 80"/>
          <p:cNvCxnSpPr/>
          <p:nvPr/>
        </p:nvCxnSpPr>
        <p:spPr>
          <a:xfrm>
            <a:off x="1973629" y="2776827"/>
            <a:ext cx="46237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1973629" y="2820015"/>
            <a:ext cx="4668970" cy="597030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/>
          <p:cNvSpPr txBox="1"/>
          <p:nvPr/>
        </p:nvSpPr>
        <p:spPr>
          <a:xfrm>
            <a:off x="-3714" y="88380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59" name="Espace réservé du numéro de diapositive 3"/>
          <p:cNvSpPr txBox="1">
            <a:spLocks/>
          </p:cNvSpPr>
          <p:nvPr/>
        </p:nvSpPr>
        <p:spPr>
          <a:xfrm>
            <a:off x="6637630" y="9670211"/>
            <a:ext cx="220370" cy="235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dirty="0">
                <a:solidFill>
                  <a:schemeClr val="bg1"/>
                </a:solidFill>
              </a:rPr>
              <a:t>1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123309"/>
              </p:ext>
            </p:extLst>
          </p:nvPr>
        </p:nvGraphicFramePr>
        <p:xfrm>
          <a:off x="4494317" y="2084592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72 </a:t>
                      </a:r>
                      <a:r>
                        <a:rPr lang="fr-FR" sz="105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1,08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6m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e 36"/>
          <p:cNvGrpSpPr/>
          <p:nvPr/>
        </p:nvGrpSpPr>
        <p:grpSpPr>
          <a:xfrm flipH="1">
            <a:off x="5690038" y="9428105"/>
            <a:ext cx="1560003" cy="360000"/>
            <a:chOff x="-2044460" y="679017"/>
            <a:chExt cx="1369739" cy="360000"/>
          </a:xfrm>
          <a:noFill/>
        </p:grpSpPr>
        <p:sp>
          <p:nvSpPr>
            <p:cNvPr id="38" name="Rectangle 3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-1738945" y="735906"/>
              <a:ext cx="1064224" cy="24622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0657_5000_B	</a:t>
              </a: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2470923" y="2959270"/>
            <a:ext cx="3094141" cy="5791463"/>
            <a:chOff x="1599944" y="3200400"/>
            <a:chExt cx="2752981" cy="5494432"/>
          </a:xfrm>
        </p:grpSpPr>
        <p:sp>
          <p:nvSpPr>
            <p:cNvPr id="5" name="Rectangle 4"/>
            <p:cNvSpPr/>
            <p:nvPr/>
          </p:nvSpPr>
          <p:spPr>
            <a:xfrm>
              <a:off x="2370506" y="8099591"/>
              <a:ext cx="1954476" cy="4333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027192" y="7185191"/>
              <a:ext cx="297790" cy="8363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8" name="Connecteur droit 7"/>
            <p:cNvCxnSpPr/>
            <p:nvPr/>
          </p:nvCxnSpPr>
          <p:spPr>
            <a:xfrm>
              <a:off x="4352925" y="7091363"/>
              <a:ext cx="0" cy="45720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2772" y="3200400"/>
              <a:ext cx="1776806" cy="5494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3527694" y="8316273"/>
              <a:ext cx="736740" cy="3785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451798" y="7413537"/>
              <a:ext cx="1190729" cy="2700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599944" y="7982282"/>
              <a:ext cx="1003446" cy="187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30810" y="3200400"/>
              <a:ext cx="1003446" cy="1870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2" name="ZoneTexte 71"/>
          <p:cNvSpPr txBox="1"/>
          <p:nvPr/>
        </p:nvSpPr>
        <p:spPr>
          <a:xfrm>
            <a:off x="2470923" y="2902354"/>
            <a:ext cx="396225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COLONNE UNIVERSO / UNIVERSO COLUMN / </a:t>
            </a:r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COLONNA UNIVERSO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73241" y="760028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1" name="Picture 3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" r="53982" b="24003"/>
          <a:stretch/>
        </p:blipFill>
        <p:spPr bwMode="auto">
          <a:xfrm>
            <a:off x="2801286" y="3203243"/>
            <a:ext cx="918980" cy="415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720266" y="3203243"/>
            <a:ext cx="587848" cy="3654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510391" y="6710363"/>
            <a:ext cx="587848" cy="651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0901754-2E0A-8705-39D2-DB36A2825A3D}"/>
              </a:ext>
            </a:extLst>
          </p:cNvPr>
          <p:cNvSpPr txBox="1"/>
          <p:nvPr/>
        </p:nvSpPr>
        <p:spPr>
          <a:xfrm>
            <a:off x="220132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0" t="6138" r="45967" b="13970"/>
          <a:stretch/>
        </p:blipFill>
        <p:spPr>
          <a:xfrm rot="2714187">
            <a:off x="2798312" y="1423073"/>
            <a:ext cx="1533681" cy="8131826"/>
          </a:xfrm>
          <a:prstGeom prst="rect">
            <a:avLst/>
          </a:prstGeom>
        </p:spPr>
      </p:pic>
      <p:sp>
        <p:nvSpPr>
          <p:cNvPr id="99" name="ZoneTexte 98"/>
          <p:cNvSpPr txBox="1"/>
          <p:nvPr/>
        </p:nvSpPr>
        <p:spPr>
          <a:xfrm>
            <a:off x="-3714" y="88380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cxnSp>
        <p:nvCxnSpPr>
          <p:cNvPr id="73" name="Connecteur droit 72"/>
          <p:cNvCxnSpPr/>
          <p:nvPr/>
        </p:nvCxnSpPr>
        <p:spPr>
          <a:xfrm>
            <a:off x="4508205" y="2573079"/>
            <a:ext cx="1052623" cy="110578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Multiplier 82"/>
          <p:cNvSpPr>
            <a:spLocks noChangeAspect="1"/>
          </p:cNvSpPr>
          <p:nvPr/>
        </p:nvSpPr>
        <p:spPr>
          <a:xfrm>
            <a:off x="4613518" y="1613061"/>
            <a:ext cx="865286" cy="680231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4" name="Multiplier 93"/>
          <p:cNvSpPr>
            <a:spLocks noChangeAspect="1"/>
          </p:cNvSpPr>
          <p:nvPr/>
        </p:nvSpPr>
        <p:spPr>
          <a:xfrm>
            <a:off x="809498" y="4998595"/>
            <a:ext cx="865286" cy="680231"/>
          </a:xfrm>
          <a:prstGeom prst="mathMultiply">
            <a:avLst>
              <a:gd name="adj1" fmla="val 6944"/>
            </a:avLst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5120589" y="2286000"/>
            <a:ext cx="871119" cy="83505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4894163" y="2201173"/>
            <a:ext cx="1038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800 mm</a:t>
            </a:r>
          </a:p>
        </p:txBody>
      </p:sp>
      <p:sp>
        <p:nvSpPr>
          <p:cNvPr id="102" name="ZoneTexte 101"/>
          <p:cNvSpPr txBox="1"/>
          <p:nvPr/>
        </p:nvSpPr>
        <p:spPr>
          <a:xfrm>
            <a:off x="1242141" y="5681682"/>
            <a:ext cx="1256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1800 mm</a:t>
            </a:r>
          </a:p>
        </p:txBody>
      </p:sp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3" name="Connecteur droit 102"/>
          <p:cNvCxnSpPr/>
          <p:nvPr/>
        </p:nvCxnSpPr>
        <p:spPr>
          <a:xfrm>
            <a:off x="5478804" y="1669312"/>
            <a:ext cx="1025808" cy="10737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/>
          <p:nvPr/>
        </p:nvCxnSpPr>
        <p:spPr>
          <a:xfrm>
            <a:off x="-609244" y="6711171"/>
            <a:ext cx="1379719" cy="14991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/>
          <p:cNvCxnSpPr/>
          <p:nvPr/>
        </p:nvCxnSpPr>
        <p:spPr>
          <a:xfrm>
            <a:off x="2498651" y="4508205"/>
            <a:ext cx="930350" cy="9807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/>
          <p:cNvCxnSpPr/>
          <p:nvPr/>
        </p:nvCxnSpPr>
        <p:spPr>
          <a:xfrm flipH="1">
            <a:off x="508145" y="8537944"/>
            <a:ext cx="55927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Image 10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826" y="3360681"/>
            <a:ext cx="537802" cy="479258"/>
          </a:xfrm>
          <a:prstGeom prst="rect">
            <a:avLst/>
          </a:prstGeom>
        </p:spPr>
      </p:pic>
      <p:cxnSp>
        <p:nvCxnSpPr>
          <p:cNvPr id="108" name="Connecteur droit avec flèche 107"/>
          <p:cNvCxnSpPr/>
          <p:nvPr/>
        </p:nvCxnSpPr>
        <p:spPr>
          <a:xfrm flipH="1">
            <a:off x="508145" y="5201907"/>
            <a:ext cx="2548688" cy="254922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èche droite 51"/>
          <p:cNvSpPr/>
          <p:nvPr/>
        </p:nvSpPr>
        <p:spPr>
          <a:xfrm rot="13619912">
            <a:off x="3937446" y="3537627"/>
            <a:ext cx="125482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704D708-2EFE-9439-AD72-CD8333B70CD9}"/>
              </a:ext>
            </a:extLst>
          </p:cNvPr>
          <p:cNvSpPr txBox="1"/>
          <p:nvPr/>
        </p:nvSpPr>
        <p:spPr>
          <a:xfrm>
            <a:off x="220132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747991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489" y="125848"/>
            <a:ext cx="1211378" cy="914967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3165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lang="de-DE" sz="700" i="1" dirty="0"/>
              <a:t>.</a:t>
            </a:r>
            <a:endParaRPr lang="fr-FR" sz="700" dirty="0"/>
          </a:p>
        </p:txBody>
      </p:sp>
      <p:sp>
        <p:nvSpPr>
          <p:cNvPr id="13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637630" y="9670211"/>
            <a:ext cx="220370" cy="235789"/>
          </a:xfrm>
        </p:spPr>
        <p:txBody>
          <a:bodyPr/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grpSp>
        <p:nvGrpSpPr>
          <p:cNvPr id="52" name="Groupe 51"/>
          <p:cNvGrpSpPr>
            <a:grpSpLocks noChangeAspect="1"/>
          </p:cNvGrpSpPr>
          <p:nvPr/>
        </p:nvGrpSpPr>
        <p:grpSpPr>
          <a:xfrm>
            <a:off x="4056300" y="6133556"/>
            <a:ext cx="2368531" cy="2100897"/>
            <a:chOff x="469089" y="2982234"/>
            <a:chExt cx="1304954" cy="1354247"/>
          </a:xfrm>
        </p:grpSpPr>
        <p:pic>
          <p:nvPicPr>
            <p:cNvPr id="98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0" name="Groupe 99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103" name="Groupe 102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105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6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7" name="Image 10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104" name="Image 103"/>
              <p:cNvPicPr>
                <a:picLocks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1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2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0" t="7213" r="28922" b="16025"/>
          <a:stretch/>
        </p:blipFill>
        <p:spPr>
          <a:xfrm>
            <a:off x="129947" y="604103"/>
            <a:ext cx="4461339" cy="4017528"/>
          </a:xfrm>
          <a:prstGeom prst="rect">
            <a:avLst/>
          </a:prstGeom>
        </p:spPr>
      </p:pic>
      <p:sp>
        <p:nvSpPr>
          <p:cNvPr id="3" name="Accolade ouvrante 2"/>
          <p:cNvSpPr/>
          <p:nvPr/>
        </p:nvSpPr>
        <p:spPr>
          <a:xfrm>
            <a:off x="3461689" y="4115130"/>
            <a:ext cx="391991" cy="420997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lèche droite 4"/>
          <p:cNvSpPr/>
          <p:nvPr/>
        </p:nvSpPr>
        <p:spPr>
          <a:xfrm rot="1510069">
            <a:off x="3273102" y="2742962"/>
            <a:ext cx="569133" cy="18087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avec flèche 6"/>
          <p:cNvCxnSpPr/>
          <p:nvPr/>
        </p:nvCxnSpPr>
        <p:spPr>
          <a:xfrm flipH="1" flipV="1">
            <a:off x="710313" y="4039471"/>
            <a:ext cx="2578820" cy="224284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e 52"/>
          <p:cNvGrpSpPr>
            <a:grpSpLocks noChangeAspect="1"/>
          </p:cNvGrpSpPr>
          <p:nvPr/>
        </p:nvGrpSpPr>
        <p:grpSpPr>
          <a:xfrm>
            <a:off x="4041247" y="3958519"/>
            <a:ext cx="2441254" cy="2137296"/>
            <a:chOff x="-1999944" y="4122221"/>
            <a:chExt cx="1328196" cy="1162822"/>
          </a:xfrm>
        </p:grpSpPr>
        <p:pic>
          <p:nvPicPr>
            <p:cNvPr id="57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Groupe 72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93" name="Groupe 92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95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96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97" name="Image 9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94" name="Image 93"/>
              <p:cNvPicPr>
                <a:picLocks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0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91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A5FA1D3C-6F85-9352-1B93-CDB925C84E1D}"/>
              </a:ext>
            </a:extLst>
          </p:cNvPr>
          <p:cNvSpPr txBox="1"/>
          <p:nvPr/>
        </p:nvSpPr>
        <p:spPr>
          <a:xfrm>
            <a:off x="220132" y="9368569"/>
            <a:ext cx="3816424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- 54528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1327BC3-9163-0000-CA6B-BD14C02D9333}"/>
              </a:ext>
            </a:extLst>
          </p:cNvPr>
          <p:cNvSpPr txBox="1"/>
          <p:nvPr/>
        </p:nvSpPr>
        <p:spPr>
          <a:xfrm>
            <a:off x="4654670" y="1447423"/>
            <a:ext cx="1827831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12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12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12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</p:spTree>
    <p:extLst>
      <p:ext uri="{BB962C8B-B14F-4D97-AF65-F5344CB8AC3E}">
        <p14:creationId xmlns:p14="http://schemas.microsoft.com/office/powerpoint/2010/main" val="23690268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28689</TotalTime>
  <Words>467</Words>
  <Application>Microsoft Office PowerPoint</Application>
  <PresentationFormat>Format A4 (210 x 297 mm)</PresentationFormat>
  <Paragraphs>53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1093</cp:revision>
  <cp:lastPrinted>2018-06-19T13:11:03Z</cp:lastPrinted>
  <dcterms:created xsi:type="dcterms:W3CDTF">2014-09-30T11:19:34Z</dcterms:created>
  <dcterms:modified xsi:type="dcterms:W3CDTF">2024-12-11T09:08:04Z</dcterms:modified>
</cp:coreProperties>
</file>